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233EB-68D7-4A4E-94AD-02720C7423B2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38596-7AA8-4156-8FD2-ECE085CD842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38596-7AA8-4156-8FD2-ECE085CD8429}" type="slidenum">
              <a:rPr lang="en-AU" smtClean="0"/>
              <a:pPr/>
              <a:t>9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0BC8-68B4-43BD-A3B0-B5ED5A131F06}" type="datetimeFigureOut">
              <a:rPr lang="en-US" smtClean="0"/>
              <a:pPr/>
              <a:t>6/18/2009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0495D-3843-45F7-867F-B600BDC7691B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orig.thestarpress.com/blogs/spphotoblog/Accident.jpg&amp;imgrefurl=http://orig.thestarpress.com/blogs/spphotoblog/2007/06/&amp;usg=__KRcxtHLu5-DtYVtPBVvpv9hORKA=&amp;h=360&amp;w=477&amp;sz=70&amp;hl=en&amp;start=3&amp;tbnid=MAzj1Z1KzP2DbM:&amp;tbnh=97&amp;tbnw=129&amp;prev=/images?q=upset+family&amp;hl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om/imgres?imgurl=http://images.buycostumes.com/mgen/merchandiser/35463.jpg&amp;imgrefurl=http://www.buycostumes.com/browse/_/N-/Ntt-graveyard/results1.aspx&amp;usg=__FH7Ezxswdit3UwGZ7DsCRWZp0Jc=&amp;h=1600&amp;w=1600&amp;sz=554&amp;hl=en&amp;start=2&amp;tbnid=ESLc_fqxNIIC7M:&amp;tbnh=150&amp;tbnw=150&amp;prev=/images?q=rip+tombstone&amp;hl=en&amp;sa=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4.bp.blogspot.com/_ef_M4U2nwus/R0DLQ6QymAI/AAAAAAAAA4g/Rcw9Nko5DnI/s400/sprite_can.jpg&amp;imgrefurl=http://thettablog.blogspot.com/2007/11/sprite-quench-not-confusingly-similar.html&amp;usg=__Jl0GrvaO-IjxCOXd93r68qj4Vlw=&amp;h=380&amp;w=235&amp;sz=94&amp;hl=en&amp;start=2&amp;tbnid=3_hCUPHGFJR5-M:&amp;tbnh=123&amp;tbnw=76&amp;prev=/images?q=sprite+can&amp;hl=en&amp;sa=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farm2.static.flickr.com/1385/1437208584_620e5ca84f.jpg?v=0&amp;imgrefurl=http://flickr.com/photos/7907050@N02/1437208584/&amp;usg=__X8PrZsZRdpIINzs5W5HsEloJSFQ=&amp;h=459&amp;w=500&amp;sz=108&amp;hl=en&amp;start=20&amp;tbnid=H6Kt9jaxFPORBM:&amp;tbnh=119&amp;tbnw=130&amp;prev=/images?q=no+alcohol&amp;hl=en&amp;sa=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i125.photobucket.com/albums/p75/joanbailey/joanbailey2/you_make_me_proud.jpg&amp;imgrefurl=http://www.myspace.com/121606969&amp;usg=__HQ0QqvcufyLDPPzYrpDp2p82_ew=&amp;h=639&amp;w=640&amp;sz=38&amp;hl=en&amp;start=5&amp;tbnid=eCRdzVv79FqLSM:&amp;tbnh=137&amp;tbnw=137&amp;prev=/images?q=proud+pictures&amp;hl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/imgres?imgurl=http://www.printableclipart.biz/images/illustrations/xsmall2/16075_happy_yellow_smiley_face_graphic_with_a_big_smile.jpg&amp;imgrefurl=http://www.printableclipart.biz/illustration/16075/happy_yellow_smiley_face_graphic_with_a_big_smile&amp;usg=__I0y82HSaJuhuGNGHE78bGco7t4Q=&amp;h=250&amp;w=250&amp;sz=22&amp;hl=en&amp;start=8&amp;tbnid=0jP8ZC7UHvkfeM:&amp;tbnh=111&amp;tbnw=111&amp;prev=/images?q=happy+clip+art+face&amp;hl=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www.carexpose.com/cars/Subaru/Impreza_WRX_STI_RB320_07_1.jpg&amp;imgrefurl=http://www.cartuningcentral.com/safe-drive-teen-driving&amp;usg=__knVqXa0SfcQfU7JHK8Znj3qUbCE=&amp;h=684&amp;w=1024&amp;sz=79&amp;hl=en&amp;start=1&amp;tbnid=tw5mJ-DSuEKIuM:&amp;tbnh=100&amp;tbnw=150&amp;prev=/images?q=teenage+driving+off+in+a+subaru+impreza&amp;hl=en&amp;sa=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poundingheartbeat.com/wp-content/uploads/2008/11/crying-tears.jpg&amp;imgrefurl=http://poundingheartbeat.com/category/poems/&amp;usg=__-25hbTtJcC-cR8w9fX5WJnTIS34=&amp;h=315&amp;w=374&amp;sz=11&amp;hl=en&amp;start=3&amp;tbnid=LSheYVconKe5xM:&amp;tbnh=103&amp;tbnw=122&amp;prev=/images%3Fq%3Dtears%26hl%3Den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youthink.com/quiz_images/quiz74outcome5.jpg&amp;imgrefurl=http://www.myspace.com/be_the_man&amp;usg=__ED1i1HZx50G7hDBqrKmAF8l_IpM=&amp;h=400&amp;w=533&amp;sz=16&amp;hl=en&amp;start=1&amp;tbnid=K8ZOEtBB8qxGOM:&amp;tbnh=99&amp;tbnw=132&amp;prev=/images?q=stabbing+knife&amp;hl=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en-AU" dirty="0" smtClean="0">
                <a:latin typeface="Algerian" pitchFamily="82" charset="0"/>
              </a:rPr>
              <a:t>I went to a party!</a:t>
            </a:r>
            <a:endParaRPr lang="en-AU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5357826"/>
            <a:ext cx="7072362" cy="2038352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By Joseph Panuccio!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www.abc.net.au/triplej/events/one_night_stand_07/gallery/crow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6929486" cy="403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Tell sister not to be afraid, mum</a:t>
            </a:r>
          </a:p>
          <a:p>
            <a:pPr>
              <a:buNone/>
            </a:pPr>
            <a:r>
              <a:rPr lang="en-AU" dirty="0" smtClean="0"/>
              <a:t>Tell daddy to be brave.</a:t>
            </a:r>
          </a:p>
          <a:p>
            <a:pPr>
              <a:buNone/>
            </a:pPr>
            <a:r>
              <a:rPr lang="en-AU" dirty="0" smtClean="0"/>
              <a:t>And when I go to Heaven, </a:t>
            </a:r>
          </a:p>
          <a:p>
            <a:pPr>
              <a:buNone/>
            </a:pPr>
            <a:r>
              <a:rPr lang="en-AU" dirty="0" smtClean="0"/>
              <a:t>Put ‘mummy’s boy’ on my grave. </a:t>
            </a:r>
            <a:endParaRPr lang="en-AU" dirty="0"/>
          </a:p>
        </p:txBody>
      </p:sp>
      <p:pic>
        <p:nvPicPr>
          <p:cNvPr id="4098" name="Picture 2" descr="http://tbn3.google.com/images?q=tbn:MAzj1Z1KzP2DbM:http://orig.thestarpress.com/blogs/spphotoblog/Accide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3825" y="4000505"/>
            <a:ext cx="3800175" cy="2857496"/>
          </a:xfrm>
          <a:prstGeom prst="rect">
            <a:avLst/>
          </a:prstGeom>
          <a:noFill/>
        </p:spPr>
      </p:pic>
      <p:pic>
        <p:nvPicPr>
          <p:cNvPr id="4100" name="Picture 4" descr="http://tbn0.google.com/images?q=tbn:ESLc_fqxNIIC7M:http://images.buycostumes.com/mgen/merchandiser/3546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29198"/>
            <a:ext cx="1928802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Someone should have taught him,</a:t>
            </a:r>
          </a:p>
          <a:p>
            <a:pPr>
              <a:buNone/>
            </a:pPr>
            <a:r>
              <a:rPr lang="en-AU" dirty="0" smtClean="0"/>
              <a:t> that it is wrong to drink and drive.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/>
              <a:t>M</a:t>
            </a:r>
            <a:r>
              <a:rPr lang="en-AU" dirty="0" smtClean="0"/>
              <a:t>aybe if his parents had,</a:t>
            </a:r>
          </a:p>
          <a:p>
            <a:pPr>
              <a:buNone/>
            </a:pPr>
            <a:r>
              <a:rPr lang="en-AU" dirty="0" smtClean="0"/>
              <a:t>I’d still be alive.</a:t>
            </a:r>
            <a:endParaRPr lang="en-AU" dirty="0"/>
          </a:p>
        </p:txBody>
      </p:sp>
      <p:pic>
        <p:nvPicPr>
          <p:cNvPr id="3074" name="Picture 2" descr="http://www.justfocus.org.nz/wp-content/section59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99" y="3286124"/>
            <a:ext cx="4762501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My breath is getting shorter,</a:t>
            </a:r>
          </a:p>
          <a:p>
            <a:pPr>
              <a:buNone/>
            </a:pPr>
            <a:r>
              <a:rPr lang="en-AU" dirty="0" smtClean="0"/>
              <a:t>Mum </a:t>
            </a:r>
            <a:r>
              <a:rPr lang="en-AU" dirty="0"/>
              <a:t>I</a:t>
            </a:r>
            <a:r>
              <a:rPr lang="en-AU" dirty="0" smtClean="0"/>
              <a:t>’m getting really scared</a:t>
            </a:r>
          </a:p>
          <a:p>
            <a:pPr>
              <a:buNone/>
            </a:pPr>
            <a:r>
              <a:rPr lang="en-AU" dirty="0" smtClean="0"/>
              <a:t>These are my final moments,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and I’m so unpapered.</a:t>
            </a:r>
            <a:endParaRPr lang="en-AU" dirty="0"/>
          </a:p>
        </p:txBody>
      </p:sp>
      <p:pic>
        <p:nvPicPr>
          <p:cNvPr id="2054" name="Picture 6" descr="http://www.stephentaylor.ca/archives/Emergency%20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1521" y="3500439"/>
            <a:ext cx="4782479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wish that you could hold me mum,</a:t>
            </a:r>
          </a:p>
          <a:p>
            <a:pPr>
              <a:buNone/>
            </a:pPr>
            <a:r>
              <a:rPr lang="en-AU" dirty="0" smtClean="0"/>
              <a:t>As I lie here and die.</a:t>
            </a:r>
          </a:p>
          <a:p>
            <a:pPr>
              <a:buNone/>
            </a:pPr>
            <a:r>
              <a:rPr lang="en-AU" dirty="0" smtClean="0"/>
              <a:t>I wish that I could say, ‘I love you, mum!’</a:t>
            </a:r>
          </a:p>
          <a:p>
            <a:pPr>
              <a:buNone/>
            </a:pPr>
            <a:r>
              <a:rPr lang="en-AU" dirty="0" smtClean="0"/>
              <a:t>So I love you and good-bye.</a:t>
            </a:r>
          </a:p>
        </p:txBody>
      </p:sp>
      <p:pic>
        <p:nvPicPr>
          <p:cNvPr id="1026" name="Picture 2" descr="http://davidsreport.com/Images/GazaBoyHospi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058168"/>
            <a:ext cx="4357686" cy="2799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went to a party,</a:t>
            </a:r>
          </a:p>
          <a:p>
            <a:pPr>
              <a:buNone/>
            </a:pPr>
            <a:r>
              <a:rPr lang="en-AU" dirty="0" smtClean="0"/>
              <a:t>And remembered that you said.</a:t>
            </a:r>
          </a:p>
          <a:p>
            <a:pPr>
              <a:buNone/>
            </a:pPr>
            <a:r>
              <a:rPr lang="en-AU" dirty="0" smtClean="0"/>
              <a:t>You told me not to drink, mum,</a:t>
            </a:r>
          </a:p>
          <a:p>
            <a:pPr>
              <a:buNone/>
            </a:pPr>
            <a:r>
              <a:rPr lang="en-AU" dirty="0" smtClean="0"/>
              <a:t>So I had a sprite instead. </a:t>
            </a:r>
            <a:endParaRPr lang="en-AU" dirty="0"/>
          </a:p>
        </p:txBody>
      </p:sp>
      <p:pic>
        <p:nvPicPr>
          <p:cNvPr id="23554" name="Picture 2" descr="http://tbn2.google.com/images?q=tbn:3_hCUPHGFJR5-M:http://4.bp.blogspot.com/_ef_M4U2nwus/R0DLQ6QymAI/AAAAAAAAA4g/Rcw9Nko5DnI/s400/sprite_ca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2712" y="2680389"/>
            <a:ext cx="2581288" cy="4177611"/>
          </a:xfrm>
          <a:prstGeom prst="rect">
            <a:avLst/>
          </a:prstGeom>
          <a:noFill/>
        </p:spPr>
      </p:pic>
      <p:pic>
        <p:nvPicPr>
          <p:cNvPr id="23556" name="Picture 4" descr="http://tbn1.google.com/images?q=tbn:H6Kt9jaxFPORBM:http://farm2.static.flickr.com/1385/1437208584_620e5ca84f.jpg%3Fv%3D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80724"/>
            <a:ext cx="3143240" cy="287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felt proud of myself,</a:t>
            </a:r>
          </a:p>
          <a:p>
            <a:pPr>
              <a:buNone/>
            </a:pPr>
            <a:r>
              <a:rPr lang="en-AU" dirty="0" smtClean="0"/>
              <a:t>the way you said I would,</a:t>
            </a:r>
          </a:p>
          <a:p>
            <a:pPr>
              <a:buNone/>
            </a:pPr>
            <a:r>
              <a:rPr lang="en-AU" dirty="0" smtClean="0"/>
              <a:t>That I didn’t drink and drive,</a:t>
            </a:r>
          </a:p>
          <a:p>
            <a:pPr>
              <a:buNone/>
            </a:pPr>
            <a:r>
              <a:rPr lang="en-AU" dirty="0" smtClean="0"/>
              <a:t>Thought some friend said that I should.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22530" name="Picture 2" descr="http://tbn1.google.com/images?q=tbn:eCRdzVv79FqLSM:http://i125.photobucket.com/albums/p75/joanbailey/joanbailey2/you_make_me_prou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071948"/>
            <a:ext cx="2786050" cy="2786052"/>
          </a:xfrm>
          <a:prstGeom prst="rect">
            <a:avLst/>
          </a:prstGeom>
          <a:noFill/>
        </p:spPr>
      </p:pic>
      <p:pic>
        <p:nvPicPr>
          <p:cNvPr id="22532" name="Picture 4" descr="http://tbn0.google.com/images?q=tbn:0jP8ZC7UHvkfeM:http://www.printableclipart.biz/images/illustrations/xsmall2/16075_happy_yellow_smiley_face_graphic_with_a_big_smil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286230"/>
            <a:ext cx="2571768" cy="2571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made a healthy choice,</a:t>
            </a:r>
          </a:p>
          <a:p>
            <a:pPr>
              <a:buNone/>
            </a:pPr>
            <a:r>
              <a:rPr lang="en-AU" dirty="0" smtClean="0"/>
              <a:t>And your advice was to me was right.</a:t>
            </a:r>
          </a:p>
          <a:p>
            <a:pPr>
              <a:buNone/>
            </a:pPr>
            <a:r>
              <a:rPr lang="en-AU" dirty="0" smtClean="0"/>
              <a:t>The party finally ended,</a:t>
            </a:r>
          </a:p>
          <a:p>
            <a:pPr>
              <a:buNone/>
            </a:pPr>
            <a:r>
              <a:rPr lang="en-AU" dirty="0" smtClean="0"/>
              <a:t>And the kids drive of out of sight.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21506" name="Picture 2" descr="http://tbn2.google.com/images?q=tbn:tw5mJ-DSuEKIuM:http://www.carexpose.com/cars/Subaru/Impreza_WRX_STI_RB320_07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4913" y="4071942"/>
            <a:ext cx="4179087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got into my car,</a:t>
            </a:r>
          </a:p>
          <a:p>
            <a:pPr>
              <a:buNone/>
            </a:pPr>
            <a:r>
              <a:rPr lang="en-AU" dirty="0" smtClean="0"/>
              <a:t>Sure to get home in one piece.</a:t>
            </a:r>
          </a:p>
          <a:p>
            <a:pPr>
              <a:buNone/>
            </a:pPr>
            <a:r>
              <a:rPr lang="en-AU" dirty="0" smtClean="0"/>
              <a:t>I never knew what was coming, mum,</a:t>
            </a:r>
          </a:p>
          <a:p>
            <a:pPr>
              <a:buNone/>
            </a:pPr>
            <a:r>
              <a:rPr lang="en-AU" dirty="0" smtClean="0"/>
              <a:t>Something I expected least.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10242" name="Picture 2" descr="http://www.alaska-in-pictures.com/data/media/8/man-in-sports-car_4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4000500"/>
            <a:ext cx="44577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Now I’m lying on the pavement,</a:t>
            </a:r>
          </a:p>
          <a:p>
            <a:pPr>
              <a:buNone/>
            </a:pPr>
            <a:r>
              <a:rPr lang="en-AU" dirty="0" smtClean="0"/>
              <a:t>And I hear the policeman say,</a:t>
            </a:r>
          </a:p>
          <a:p>
            <a:pPr>
              <a:buNone/>
            </a:pPr>
            <a:r>
              <a:rPr lang="en-AU" dirty="0" smtClean="0"/>
              <a:t>The kid that caused the wreak was drunk,</a:t>
            </a:r>
          </a:p>
          <a:p>
            <a:pPr>
              <a:buNone/>
            </a:pPr>
            <a:r>
              <a:rPr lang="en-AU" dirty="0" smtClean="0"/>
              <a:t>Mum, his voice seams far away</a:t>
            </a:r>
            <a:endParaRPr lang="en-AU" dirty="0"/>
          </a:p>
        </p:txBody>
      </p:sp>
      <p:pic>
        <p:nvPicPr>
          <p:cNvPr id="9220" name="Picture 4" descr="http://blog.lehighvalleylive.com/bethlehem_impact/2008/09/large_cr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9175" y="4000500"/>
            <a:ext cx="431482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Now my own blood is around me,</a:t>
            </a:r>
          </a:p>
          <a:p>
            <a:pPr>
              <a:buNone/>
            </a:pPr>
            <a:r>
              <a:rPr lang="en-AU" dirty="0" smtClean="0"/>
              <a:t>As I try not to cry,</a:t>
            </a:r>
          </a:p>
          <a:p>
            <a:pPr>
              <a:buNone/>
            </a:pPr>
            <a:r>
              <a:rPr lang="en-AU" dirty="0" smtClean="0"/>
              <a:t>I can hear the paramedics say,</a:t>
            </a:r>
          </a:p>
          <a:p>
            <a:pPr>
              <a:buNone/>
            </a:pPr>
            <a:r>
              <a:rPr lang="en-AU" dirty="0" smtClean="0"/>
              <a:t>The boy is goin</a:t>
            </a:r>
            <a:r>
              <a:rPr lang="en-AU" dirty="0" smtClean="0"/>
              <a:t>g to die!</a:t>
            </a:r>
            <a:endParaRPr lang="en-AU" dirty="0"/>
          </a:p>
        </p:txBody>
      </p:sp>
      <p:pic>
        <p:nvPicPr>
          <p:cNvPr id="8194" name="Picture 2" descr="http://zombie-popcorn.com/wp-content/uploads/2008/10/Blood_Spa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0" y="4000500"/>
            <a:ext cx="4381500" cy="2857500"/>
          </a:xfrm>
          <a:prstGeom prst="rect">
            <a:avLst/>
          </a:prstGeom>
          <a:noFill/>
        </p:spPr>
      </p:pic>
      <p:pic>
        <p:nvPicPr>
          <p:cNvPr id="8196" name="Picture 4" descr="http://tbn2.google.com/images?q=tbn:LSheYVconKe5xM:http://poundingheartbeat.com/wp-content/uploads/2008/11/crying-tear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5841"/>
            <a:ext cx="2786050" cy="2352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I’m sure the guy had no idea,</a:t>
            </a:r>
          </a:p>
          <a:p>
            <a:pPr>
              <a:buNone/>
            </a:pPr>
            <a:r>
              <a:rPr lang="en-AU" dirty="0" smtClean="0"/>
              <a:t>While he was flying high.</a:t>
            </a:r>
          </a:p>
          <a:p>
            <a:pPr>
              <a:buNone/>
            </a:pPr>
            <a:r>
              <a:rPr lang="en-AU" dirty="0" smtClean="0"/>
              <a:t>Because he chose to drink and drive,</a:t>
            </a:r>
          </a:p>
          <a:p>
            <a:pPr>
              <a:buNone/>
            </a:pPr>
            <a:r>
              <a:rPr lang="en-AU" dirty="0" smtClean="0"/>
              <a:t> now I will have to die!</a:t>
            </a:r>
            <a:endParaRPr lang="en-AU" dirty="0"/>
          </a:p>
        </p:txBody>
      </p:sp>
      <p:pic>
        <p:nvPicPr>
          <p:cNvPr id="17410" name="Picture 2" descr="http://longislandinsurance.files.wordpress.com/2008/12/car-crash-windshi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600450"/>
            <a:ext cx="47625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So why do people do it, mum</a:t>
            </a:r>
          </a:p>
          <a:p>
            <a:pPr>
              <a:buNone/>
            </a:pPr>
            <a:r>
              <a:rPr lang="en-AU" dirty="0" smtClean="0"/>
              <a:t>Knowing that it ruins lives?</a:t>
            </a:r>
          </a:p>
          <a:p>
            <a:pPr>
              <a:buNone/>
            </a:pPr>
            <a:r>
              <a:rPr lang="en-AU" dirty="0" smtClean="0"/>
              <a:t>And now the pain is cutting me,</a:t>
            </a:r>
          </a:p>
          <a:p>
            <a:pPr>
              <a:buNone/>
            </a:pPr>
            <a:r>
              <a:rPr lang="en-AU" dirty="0" smtClean="0"/>
              <a:t>Like a hundred stabbing knives.</a:t>
            </a:r>
            <a:endParaRPr lang="en-AU" dirty="0"/>
          </a:p>
        </p:txBody>
      </p:sp>
      <p:pic>
        <p:nvPicPr>
          <p:cNvPr id="7170" name="Picture 2" descr="http://tbn2.google.com/images?q=tbn:K8ZOEtBB8qxGOM:http://www.youthink.com/quiz_images/quiz74outcome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13" y="4429132"/>
            <a:ext cx="3238487" cy="2428868"/>
          </a:xfrm>
          <a:prstGeom prst="rect">
            <a:avLst/>
          </a:prstGeom>
          <a:noFill/>
        </p:spPr>
      </p:pic>
      <p:pic>
        <p:nvPicPr>
          <p:cNvPr id="7172" name="Picture 4" descr="http://www.10news.com/2008/0410/158438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29066"/>
            <a:ext cx="3905244" cy="2928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359</Words>
  <Application>Microsoft Office PowerPoint</Application>
  <PresentationFormat>On-screen Show (4:3)</PresentationFormat>
  <Paragraphs>51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 went to a party!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St Michael's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St. Michael's College</dc:creator>
  <cp:lastModifiedBy>St. Michael's College</cp:lastModifiedBy>
  <cp:revision>10</cp:revision>
  <dcterms:created xsi:type="dcterms:W3CDTF">2009-06-18T00:30:42Z</dcterms:created>
  <dcterms:modified xsi:type="dcterms:W3CDTF">2009-06-18T02:24:26Z</dcterms:modified>
</cp:coreProperties>
</file>